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0"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13" autoAdjust="0"/>
    <p:restoredTop sz="94575" autoAdjust="0"/>
  </p:normalViewPr>
  <p:slideViewPr>
    <p:cSldViewPr snapToGrid="0">
      <p:cViewPr>
        <p:scale>
          <a:sx n="75" d="100"/>
          <a:sy n="75" d="100"/>
        </p:scale>
        <p:origin x="-2202"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5B776AE-45FC-447E-848F-70791BE63E79}" type="slidenum">
              <a:rPr lang="en-US" altLang="en-US"/>
              <a:pPr/>
              <a:t>‹#›</a:t>
            </a:fld>
            <a:endParaRPr lang="en-US" altLang="en-US"/>
          </a:p>
        </p:txBody>
      </p:sp>
    </p:spTree>
    <p:extLst>
      <p:ext uri="{BB962C8B-B14F-4D97-AF65-F5344CB8AC3E}">
        <p14:creationId xmlns:p14="http://schemas.microsoft.com/office/powerpoint/2010/main" val="38913628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12009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8942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0051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65577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03891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96578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2001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973776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781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14977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03132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52400" y="685800"/>
            <a:ext cx="5867400" cy="87947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Morgan wants to collect the six different dinosaurs being given in boxes of Crispy Crunchy cereal.  Each box of cereal contain one dinosaur and there is an equally likely chance of any one of the prizes being in one box.  Morgan has enough money to buy 20 boxes.  Is she likely to get all six prizes in those 20 boxes?</a:t>
            </a:r>
          </a:p>
        </p:txBody>
      </p:sp>
      <p:sp>
        <p:nvSpPr>
          <p:cNvPr id="35843" name="Text Box 3"/>
          <p:cNvSpPr txBox="1">
            <a:spLocks noChangeArrowheads="1"/>
          </p:cNvSpPr>
          <p:nvPr/>
        </p:nvSpPr>
        <p:spPr bwMode="auto">
          <a:xfrm>
            <a:off x="3365500" y="177800"/>
            <a:ext cx="8366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Comp - 18</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5261</TotalTime>
  <Words>67</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95</cp:revision>
  <cp:lastPrinted>2001-04-26T02:59:36Z</cp:lastPrinted>
  <dcterms:created xsi:type="dcterms:W3CDTF">2000-09-03T02:04:07Z</dcterms:created>
  <dcterms:modified xsi:type="dcterms:W3CDTF">2014-05-03T21:25:59Z</dcterms:modified>
</cp:coreProperties>
</file>